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699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08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543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61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68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111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5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570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40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486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958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70E75-D7F7-4FED-B9B0-E4EA1F6A9996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2ED08-6249-4F1B-9BAB-EA3901B07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421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8436" y="2664433"/>
            <a:ext cx="1049512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err="1" smtClean="0">
                <a:solidFill>
                  <a:srgbClr val="0070C0"/>
                </a:solidFill>
                <a:latin typeface="Juice ITC" panose="04040403040A02020202" pitchFamily="82" charset="0"/>
              </a:rPr>
              <a:t>généreux</a:t>
            </a:r>
            <a:r>
              <a:rPr lang="en-US" sz="9600" b="1" dirty="0" smtClean="0">
                <a:solidFill>
                  <a:srgbClr val="0070C0"/>
                </a:solidFill>
                <a:latin typeface="Juice ITC" panose="04040403040A02020202" pitchFamily="82" charset="0"/>
              </a:rPr>
              <a:t> </a:t>
            </a:r>
            <a:r>
              <a:rPr lang="en-US" sz="9600" dirty="0" smtClean="0">
                <a:latin typeface="Juice ITC" panose="04040403040A02020202" pitchFamily="82" charset="0"/>
                <a:sym typeface="Wingdings" panose="05000000000000000000" pitchFamily="2" charset="2"/>
              </a:rPr>
              <a:t></a:t>
            </a:r>
            <a:r>
              <a:rPr lang="en-US" sz="96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11500" b="1" dirty="0" err="1" smtClean="0">
                <a:solidFill>
                  <a:srgbClr val="FF3399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généreuse</a:t>
            </a:r>
            <a:endParaRPr lang="en-US" sz="11500" b="1" dirty="0" smtClean="0">
              <a:solidFill>
                <a:srgbClr val="FF3399"/>
              </a:solidFill>
              <a:latin typeface="Juice ITC" panose="04040403040A02020202" pitchFamily="82" charset="0"/>
              <a:sym typeface="Wingdings" panose="05000000000000000000" pitchFamily="2" charset="2"/>
            </a:endParaRPr>
          </a:p>
          <a:p>
            <a:pPr algn="ctr"/>
            <a:endParaRPr lang="en-US" sz="3200" b="1" dirty="0" smtClean="0">
              <a:latin typeface="Juice ITC" panose="04040403040A02020202" pitchFamily="82" charset="0"/>
              <a:sym typeface="Wingdings" panose="05000000000000000000" pitchFamily="2" charset="2"/>
            </a:endParaRPr>
          </a:p>
          <a:p>
            <a:pPr algn="ctr"/>
            <a:r>
              <a:rPr lang="en-US" sz="11500" b="1" dirty="0" err="1" smtClean="0">
                <a:solidFill>
                  <a:srgbClr val="0070C0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sérieux</a:t>
            </a:r>
            <a:r>
              <a:rPr lang="en-US" sz="9600" dirty="0" smtClean="0">
                <a:latin typeface="Juice ITC" panose="04040403040A02020202" pitchFamily="82" charset="0"/>
                <a:sym typeface="Wingdings" panose="05000000000000000000" pitchFamily="2" charset="2"/>
              </a:rPr>
              <a:t></a:t>
            </a:r>
            <a:r>
              <a:rPr lang="en-US" sz="96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11500" b="1" dirty="0" err="1" smtClean="0">
                <a:solidFill>
                  <a:srgbClr val="FF3399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sérieuse</a:t>
            </a:r>
            <a:endParaRPr lang="en-US" sz="11500" b="1" dirty="0" smtClean="0">
              <a:solidFill>
                <a:srgbClr val="FF3399"/>
              </a:solidFill>
              <a:latin typeface="Juice ITC" panose="04040403040A02020202" pitchFamily="82" charset="0"/>
              <a:sym typeface="Wingdings" panose="05000000000000000000" pitchFamily="2" charset="2"/>
            </a:endParaRPr>
          </a:p>
          <a:p>
            <a:pPr algn="ctr"/>
            <a:endParaRPr lang="en-US" sz="3200" b="1" dirty="0" smtClean="0">
              <a:latin typeface="Juice ITC" panose="04040403040A02020202" pitchFamily="82" charset="0"/>
              <a:sym typeface="Wingdings" panose="05000000000000000000" pitchFamily="2" charset="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37406"/>
            <a:ext cx="12192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FF3399"/>
                </a:solidFill>
                <a:latin typeface="Patterns &amp; Dots" panose="00000400000000000000" pitchFamily="2" charset="0"/>
              </a:rPr>
              <a:t>I</a:t>
            </a:r>
            <a:r>
              <a:rPr lang="en-US" sz="8800" b="1" dirty="0" smtClean="0">
                <a:solidFill>
                  <a:srgbClr val="FFC000"/>
                </a:solidFill>
                <a:latin typeface="Patterns &amp; Dots" panose="00000400000000000000" pitchFamily="2" charset="0"/>
              </a:rPr>
              <a:t>r</a:t>
            </a:r>
            <a:r>
              <a:rPr lang="en-US" sz="8800" b="1" dirty="0" smtClean="0">
                <a:solidFill>
                  <a:srgbClr val="00B050"/>
                </a:solidFill>
                <a:latin typeface="Patterns &amp; Dots" panose="00000400000000000000" pitchFamily="2" charset="0"/>
              </a:rPr>
              <a:t>r</a:t>
            </a:r>
            <a:r>
              <a:rPr lang="en-US" sz="8800" b="1" dirty="0" smtClean="0">
                <a:solidFill>
                  <a:srgbClr val="0070C0"/>
                </a:solidFill>
                <a:latin typeface="Patterns &amp; Dots" panose="00000400000000000000" pitchFamily="2" charset="0"/>
              </a:rPr>
              <a:t>e</a:t>
            </a:r>
            <a:r>
              <a:rPr lang="en-US" sz="8800" b="1" dirty="0" smtClean="0">
                <a:solidFill>
                  <a:srgbClr val="FF3399"/>
                </a:solidFill>
                <a:latin typeface="Patterns &amp; Dots" panose="00000400000000000000" pitchFamily="2" charset="0"/>
              </a:rPr>
              <a:t>g</a:t>
            </a:r>
            <a:r>
              <a:rPr lang="en-US" sz="8800" b="1" dirty="0" smtClean="0">
                <a:solidFill>
                  <a:srgbClr val="FFC000"/>
                </a:solidFill>
                <a:latin typeface="Patterns &amp; Dots" panose="00000400000000000000" pitchFamily="2" charset="0"/>
              </a:rPr>
              <a:t>u</a:t>
            </a:r>
            <a:r>
              <a:rPr lang="en-US" sz="8800" b="1" dirty="0" smtClean="0">
                <a:solidFill>
                  <a:srgbClr val="00B050"/>
                </a:solidFill>
                <a:latin typeface="Patterns &amp; Dots" panose="00000400000000000000" pitchFamily="2" charset="0"/>
              </a:rPr>
              <a:t>l</a:t>
            </a:r>
            <a:r>
              <a:rPr lang="en-US" sz="8800" b="1" dirty="0" smtClean="0">
                <a:solidFill>
                  <a:srgbClr val="0070C0"/>
                </a:solidFill>
                <a:latin typeface="Patterns &amp; Dots" panose="00000400000000000000" pitchFamily="2" charset="0"/>
              </a:rPr>
              <a:t>a</a:t>
            </a:r>
            <a:r>
              <a:rPr lang="en-US" sz="8800" b="1" dirty="0" smtClean="0">
                <a:solidFill>
                  <a:srgbClr val="FF3399"/>
                </a:solidFill>
                <a:latin typeface="Patterns &amp; Dots" panose="00000400000000000000" pitchFamily="2" charset="0"/>
              </a:rPr>
              <a:t>r</a:t>
            </a:r>
            <a:r>
              <a:rPr lang="en-US" sz="8800" b="1" dirty="0" smtClean="0">
                <a:solidFill>
                  <a:srgbClr val="0070C0"/>
                </a:solidFill>
                <a:latin typeface="Patterns &amp; Dots" panose="00000400000000000000" pitchFamily="2" charset="0"/>
              </a:rPr>
              <a:t> </a:t>
            </a:r>
            <a:r>
              <a:rPr lang="en-US" sz="8800" b="1" dirty="0" smtClean="0">
                <a:solidFill>
                  <a:srgbClr val="FFC000"/>
                </a:solidFill>
                <a:latin typeface="Patterns &amp; Dots" panose="00000400000000000000" pitchFamily="2" charset="0"/>
              </a:rPr>
              <a:t>a</a:t>
            </a:r>
            <a:r>
              <a:rPr lang="en-US" sz="8800" b="1" dirty="0" smtClean="0">
                <a:solidFill>
                  <a:srgbClr val="00B050"/>
                </a:solidFill>
                <a:latin typeface="Patterns &amp; Dots" panose="00000400000000000000" pitchFamily="2" charset="0"/>
              </a:rPr>
              <a:t>d</a:t>
            </a:r>
            <a:r>
              <a:rPr lang="en-US" sz="8800" b="1" dirty="0" smtClean="0">
                <a:solidFill>
                  <a:srgbClr val="0070C0"/>
                </a:solidFill>
                <a:latin typeface="Patterns &amp; Dots" panose="00000400000000000000" pitchFamily="2" charset="0"/>
              </a:rPr>
              <a:t>j</a:t>
            </a:r>
            <a:r>
              <a:rPr lang="en-US" sz="8800" b="1" dirty="0" smtClean="0">
                <a:solidFill>
                  <a:srgbClr val="FF3399"/>
                </a:solidFill>
                <a:latin typeface="Patterns &amp; Dots" panose="00000400000000000000" pitchFamily="2" charset="0"/>
              </a:rPr>
              <a:t>e</a:t>
            </a:r>
            <a:r>
              <a:rPr lang="en-US" sz="8800" b="1" dirty="0" smtClean="0">
                <a:solidFill>
                  <a:srgbClr val="FFC000"/>
                </a:solidFill>
                <a:latin typeface="Patterns &amp; Dots" panose="00000400000000000000" pitchFamily="2" charset="0"/>
              </a:rPr>
              <a:t>c</a:t>
            </a:r>
            <a:r>
              <a:rPr lang="en-US" sz="8800" b="1" dirty="0" smtClean="0">
                <a:solidFill>
                  <a:srgbClr val="00B050"/>
                </a:solidFill>
                <a:latin typeface="Patterns &amp; Dots" panose="00000400000000000000" pitchFamily="2" charset="0"/>
              </a:rPr>
              <a:t>t</a:t>
            </a:r>
            <a:r>
              <a:rPr lang="en-US" sz="8800" b="1" dirty="0" smtClean="0">
                <a:solidFill>
                  <a:srgbClr val="0070C0"/>
                </a:solidFill>
                <a:latin typeface="Patterns &amp; Dots" panose="00000400000000000000" pitchFamily="2" charset="0"/>
              </a:rPr>
              <a:t>i</a:t>
            </a:r>
            <a:r>
              <a:rPr lang="en-US" sz="8800" b="1" dirty="0" smtClean="0">
                <a:solidFill>
                  <a:srgbClr val="FF3399"/>
                </a:solidFill>
                <a:latin typeface="Patterns &amp; Dots" panose="00000400000000000000" pitchFamily="2" charset="0"/>
              </a:rPr>
              <a:t>v</a:t>
            </a:r>
            <a:r>
              <a:rPr lang="en-US" sz="8800" b="1" dirty="0" smtClean="0">
                <a:solidFill>
                  <a:srgbClr val="FFC000"/>
                </a:solidFill>
                <a:latin typeface="Patterns &amp; Dots" panose="00000400000000000000" pitchFamily="2" charset="0"/>
              </a:rPr>
              <a:t>e</a:t>
            </a:r>
            <a:r>
              <a:rPr lang="en-US" sz="8800" b="1" dirty="0" smtClean="0">
                <a:solidFill>
                  <a:srgbClr val="00B050"/>
                </a:solidFill>
                <a:latin typeface="Patterns &amp; Dots" panose="00000400000000000000" pitchFamily="2" charset="0"/>
              </a:rPr>
              <a:t>s</a:t>
            </a:r>
          </a:p>
          <a:p>
            <a:pPr algn="ctr"/>
            <a:r>
              <a:rPr lang="en-US" sz="4000" b="1" dirty="0" smtClean="0">
                <a:latin typeface="Hobo Std" panose="020B0803040709020204" pitchFamily="34" charset="0"/>
                <a:sym typeface="Wingdings" panose="05000000000000000000" pitchFamily="2" charset="2"/>
              </a:rPr>
              <a:t>(Part one)</a:t>
            </a:r>
          </a:p>
          <a:p>
            <a:pPr algn="ctr"/>
            <a:endParaRPr lang="en-US" sz="2400" b="1" dirty="0" smtClean="0">
              <a:latin typeface="Patterns &amp; Dots" panose="00000400000000000000" pitchFamily="2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38237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7922" y="532262"/>
            <a:ext cx="10495128" cy="6386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err="1" smtClean="0">
                <a:solidFill>
                  <a:srgbClr val="0070C0"/>
                </a:solidFill>
                <a:latin typeface="Juice ITC" panose="04040403040A02020202" pitchFamily="82" charset="0"/>
              </a:rPr>
              <a:t>gros</a:t>
            </a:r>
            <a:r>
              <a:rPr lang="en-US" sz="9600" b="1" dirty="0" smtClean="0">
                <a:solidFill>
                  <a:srgbClr val="0070C0"/>
                </a:solidFill>
                <a:latin typeface="Juice ITC" panose="04040403040A02020202" pitchFamily="82" charset="0"/>
              </a:rPr>
              <a:t> </a:t>
            </a:r>
            <a:r>
              <a:rPr lang="en-US" sz="9600" dirty="0" smtClean="0">
                <a:latin typeface="Juice ITC" panose="04040403040A02020202" pitchFamily="82" charset="0"/>
                <a:sym typeface="Wingdings" panose="05000000000000000000" pitchFamily="2" charset="2"/>
              </a:rPr>
              <a:t></a:t>
            </a:r>
            <a:r>
              <a:rPr lang="en-US" sz="96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11500" b="1" dirty="0" err="1" smtClean="0">
                <a:solidFill>
                  <a:srgbClr val="FF3399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grosse</a:t>
            </a:r>
            <a:endParaRPr lang="en-US" sz="11500" b="1" dirty="0" smtClean="0">
              <a:solidFill>
                <a:srgbClr val="FF3399"/>
              </a:solidFill>
              <a:latin typeface="Juice ITC" panose="04040403040A02020202" pitchFamily="82" charset="0"/>
              <a:sym typeface="Wingdings" panose="05000000000000000000" pitchFamily="2" charset="2"/>
            </a:endParaRPr>
          </a:p>
          <a:p>
            <a:pPr algn="ctr"/>
            <a:endParaRPr lang="en-US" sz="3200" b="1" dirty="0" smtClean="0">
              <a:latin typeface="Juice ITC" panose="04040403040A02020202" pitchFamily="82" charset="0"/>
              <a:sym typeface="Wingdings" panose="05000000000000000000" pitchFamily="2" charset="2"/>
            </a:endParaRPr>
          </a:p>
          <a:p>
            <a:pPr algn="ctr"/>
            <a:r>
              <a:rPr lang="en-US" sz="11500" b="1" dirty="0" smtClean="0">
                <a:solidFill>
                  <a:srgbClr val="0070C0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bon</a:t>
            </a:r>
            <a:r>
              <a:rPr lang="en-US" sz="115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9600" dirty="0" smtClean="0">
                <a:latin typeface="Juice ITC" panose="04040403040A02020202" pitchFamily="82" charset="0"/>
                <a:sym typeface="Wingdings" panose="05000000000000000000" pitchFamily="2" charset="2"/>
              </a:rPr>
              <a:t></a:t>
            </a:r>
            <a:r>
              <a:rPr lang="en-US" sz="96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11500" b="1" dirty="0" smtClean="0">
                <a:solidFill>
                  <a:srgbClr val="FF3399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bonne</a:t>
            </a:r>
          </a:p>
          <a:p>
            <a:pPr algn="ctr"/>
            <a:endParaRPr lang="en-US" sz="3200" b="1" dirty="0" smtClean="0">
              <a:latin typeface="Juice ITC" panose="04040403040A02020202" pitchFamily="82" charset="0"/>
              <a:sym typeface="Wingdings" panose="05000000000000000000" pitchFamily="2" charset="2"/>
            </a:endParaRPr>
          </a:p>
          <a:p>
            <a:pPr algn="ctr"/>
            <a:r>
              <a:rPr lang="en-US" sz="11500" b="1" dirty="0" smtClean="0">
                <a:solidFill>
                  <a:srgbClr val="0070C0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mignon</a:t>
            </a:r>
            <a:r>
              <a:rPr lang="en-US" sz="115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9600" dirty="0" smtClean="0">
                <a:latin typeface="Juice ITC" panose="04040403040A02020202" pitchFamily="82" charset="0"/>
                <a:sym typeface="Wingdings" panose="05000000000000000000" pitchFamily="2" charset="2"/>
              </a:rPr>
              <a:t></a:t>
            </a:r>
            <a:r>
              <a:rPr lang="en-US" sz="96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11500" b="1" dirty="0" err="1" smtClean="0">
                <a:solidFill>
                  <a:srgbClr val="FF3399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mignonne</a:t>
            </a:r>
            <a:endParaRPr lang="en-US" sz="9600" b="1" dirty="0">
              <a:solidFill>
                <a:srgbClr val="FF3399"/>
              </a:solidFill>
              <a:latin typeface="Juice ITC" panose="04040403040A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382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274" y="2579426"/>
            <a:ext cx="104951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solidFill>
                  <a:srgbClr val="0070C0"/>
                </a:solidFill>
                <a:latin typeface="Juice ITC" panose="04040403040A02020202" pitchFamily="82" charset="0"/>
              </a:rPr>
              <a:t>gentile</a:t>
            </a:r>
            <a:r>
              <a:rPr lang="en-US" sz="9600" dirty="0" smtClean="0">
                <a:latin typeface="Juice ITC" panose="04040403040A02020202" pitchFamily="82" charset="0"/>
                <a:sym typeface="Wingdings" panose="05000000000000000000" pitchFamily="2" charset="2"/>
              </a:rPr>
              <a:t></a:t>
            </a:r>
            <a:r>
              <a:rPr lang="en-US" sz="96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11500" b="1" dirty="0" err="1" smtClean="0">
                <a:solidFill>
                  <a:srgbClr val="FF3399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gentille</a:t>
            </a:r>
            <a:endParaRPr lang="en-US" sz="11500" b="1" dirty="0" smtClean="0">
              <a:solidFill>
                <a:srgbClr val="FF3399"/>
              </a:solidFill>
              <a:latin typeface="Juice ITC" panose="04040403040A02020202" pitchFamily="82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249378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7922" y="532262"/>
            <a:ext cx="10495128" cy="6386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solidFill>
                  <a:srgbClr val="0070C0"/>
                </a:solidFill>
                <a:latin typeface="Juice ITC" panose="04040403040A02020202" pitchFamily="82" charset="0"/>
              </a:rPr>
              <a:t>blanc</a:t>
            </a:r>
            <a:r>
              <a:rPr lang="en-US" sz="9600" b="1" dirty="0" smtClean="0">
                <a:solidFill>
                  <a:srgbClr val="0070C0"/>
                </a:solidFill>
                <a:latin typeface="Juice ITC" panose="04040403040A02020202" pitchFamily="82" charset="0"/>
              </a:rPr>
              <a:t> </a:t>
            </a:r>
            <a:r>
              <a:rPr lang="en-US" sz="9600" dirty="0" smtClean="0">
                <a:latin typeface="Juice ITC" panose="04040403040A02020202" pitchFamily="82" charset="0"/>
                <a:sym typeface="Wingdings" panose="05000000000000000000" pitchFamily="2" charset="2"/>
              </a:rPr>
              <a:t></a:t>
            </a:r>
            <a:r>
              <a:rPr lang="en-US" sz="96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11500" b="1" dirty="0" smtClean="0">
                <a:solidFill>
                  <a:srgbClr val="FF3399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blanche</a:t>
            </a:r>
          </a:p>
          <a:p>
            <a:pPr algn="ctr"/>
            <a:endParaRPr lang="en-US" sz="3200" b="1" dirty="0" smtClean="0">
              <a:latin typeface="Juice ITC" panose="04040403040A02020202" pitchFamily="82" charset="0"/>
              <a:sym typeface="Wingdings" panose="05000000000000000000" pitchFamily="2" charset="2"/>
            </a:endParaRPr>
          </a:p>
          <a:p>
            <a:pPr algn="ctr"/>
            <a:r>
              <a:rPr lang="en-US" sz="11500" b="1" dirty="0" smtClean="0">
                <a:solidFill>
                  <a:srgbClr val="0070C0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long</a:t>
            </a:r>
            <a:r>
              <a:rPr lang="en-US" sz="9600" dirty="0" smtClean="0">
                <a:latin typeface="Juice ITC" panose="04040403040A02020202" pitchFamily="82" charset="0"/>
                <a:sym typeface="Wingdings" panose="05000000000000000000" pitchFamily="2" charset="2"/>
              </a:rPr>
              <a:t></a:t>
            </a:r>
            <a:r>
              <a:rPr lang="en-US" sz="96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11500" b="1" dirty="0" smtClean="0">
                <a:solidFill>
                  <a:srgbClr val="FF3399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longue</a:t>
            </a:r>
          </a:p>
          <a:p>
            <a:pPr algn="ctr"/>
            <a:endParaRPr lang="en-US" sz="3200" b="1" dirty="0" smtClean="0">
              <a:latin typeface="Juice ITC" panose="04040403040A02020202" pitchFamily="82" charset="0"/>
              <a:sym typeface="Wingdings" panose="05000000000000000000" pitchFamily="2" charset="2"/>
            </a:endParaRPr>
          </a:p>
          <a:p>
            <a:pPr algn="ctr"/>
            <a:r>
              <a:rPr lang="en-US" sz="11500" b="1" dirty="0" err="1" smtClean="0">
                <a:solidFill>
                  <a:srgbClr val="0070C0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gentil</a:t>
            </a:r>
            <a:r>
              <a:rPr lang="en-US" sz="9600" dirty="0" smtClean="0">
                <a:latin typeface="Juice ITC" panose="04040403040A02020202" pitchFamily="82" charset="0"/>
                <a:sym typeface="Wingdings" panose="05000000000000000000" pitchFamily="2" charset="2"/>
              </a:rPr>
              <a:t></a:t>
            </a:r>
            <a:r>
              <a:rPr lang="en-US" sz="9600" b="1" dirty="0" smtClean="0">
                <a:latin typeface="Juice ITC" panose="04040403040A02020202" pitchFamily="82" charset="0"/>
                <a:sym typeface="Wingdings" panose="05000000000000000000" pitchFamily="2" charset="2"/>
              </a:rPr>
              <a:t> </a:t>
            </a:r>
            <a:r>
              <a:rPr lang="en-US" sz="11500" b="1" dirty="0" err="1" smtClean="0">
                <a:solidFill>
                  <a:srgbClr val="FF3399"/>
                </a:solidFill>
                <a:latin typeface="Juice ITC" panose="04040403040A02020202" pitchFamily="82" charset="0"/>
                <a:sym typeface="Wingdings" panose="05000000000000000000" pitchFamily="2" charset="2"/>
              </a:rPr>
              <a:t>gentille</a:t>
            </a:r>
            <a:endParaRPr lang="en-US" sz="9600" b="1" dirty="0">
              <a:solidFill>
                <a:srgbClr val="FF3399"/>
              </a:solidFill>
              <a:latin typeface="Juice ITC" panose="04040403040A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599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33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Hobo Std</vt:lpstr>
      <vt:lpstr>Juice ITC</vt:lpstr>
      <vt:lpstr>Patterns &amp; Dots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2014-02-19T12:27:56Z</dcterms:created>
  <dcterms:modified xsi:type="dcterms:W3CDTF">2014-02-19T12:34:27Z</dcterms:modified>
</cp:coreProperties>
</file>